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2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17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k-piuu.ru/bank-inform.html" TargetMode="External"/><Relationship Id="rId2" Type="http://schemas.openxmlformats.org/officeDocument/2006/relationships/hyperlink" Target="http://k-piuu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Новые подходы  в деятельности муниципальной методической службы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436096" y="604828"/>
            <a:ext cx="3454152" cy="914400"/>
          </a:xfrm>
        </p:spPr>
        <p:txBody>
          <a:bodyPr/>
          <a:lstStyle/>
          <a:p>
            <a:pPr lvl="0">
              <a:spcBef>
                <a:spcPts val="0"/>
              </a:spcBef>
              <a:buClrTx/>
              <a:buSzTx/>
            </a:pPr>
            <a:r>
              <a:rPr lang="ru-RU" sz="1800" dirty="0">
                <a:solidFill>
                  <a:prstClr val="black"/>
                </a:solidFill>
              </a:rPr>
              <a:t>Кудымкарский муниципальный округ Пермского края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69269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761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275"/>
            <a:ext cx="864096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Кудымкарский муниципальный округ</a:t>
            </a:r>
            <a:endParaRPr lang="ru-RU" dirty="0"/>
          </a:p>
        </p:txBody>
      </p:sp>
      <p:pic>
        <p:nvPicPr>
          <p:cNvPr id="3" name="Picture 2" descr="\\172.16.108.253\файлообменник\Управление образования\Самохвалова О.М\36987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484784"/>
            <a:ext cx="557111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497468"/>
            <a:ext cx="3024336" cy="4955868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solidFill>
                  <a:srgbClr val="202020"/>
                </a:solidFill>
                <a:latin typeface="PermianSansTypeface"/>
              </a:rPr>
              <a:t>Кудымкарский район образован 27 февраля 1924 года. Административный центр – город </a:t>
            </a:r>
            <a:r>
              <a:rPr lang="ru-RU" sz="1400" dirty="0" smtClean="0">
                <a:solidFill>
                  <a:srgbClr val="202020"/>
                </a:solidFill>
                <a:latin typeface="PermianSansTypeface"/>
              </a:rPr>
              <a:t>Кудымкар.</a:t>
            </a:r>
          </a:p>
          <a:p>
            <a:pPr algn="just"/>
            <a:r>
              <a:rPr lang="ru-RU" sz="1400" dirty="0" smtClean="0">
                <a:solidFill>
                  <a:srgbClr val="202020"/>
                </a:solidFill>
                <a:latin typeface="PermianSansTypeface"/>
              </a:rPr>
              <a:t>Кудымкарский </a:t>
            </a:r>
            <a:r>
              <a:rPr lang="ru-RU" sz="1400" dirty="0">
                <a:solidFill>
                  <a:srgbClr val="202020"/>
                </a:solidFill>
                <a:latin typeface="PermianSansTypeface"/>
              </a:rPr>
              <a:t>район – самый многочисленный в Коми-Пермяцком округе, с самым большим количеством коренного населения: 85,3% - коми-пермяки, 13,9% - русские и 0,8% - другие </a:t>
            </a:r>
            <a:r>
              <a:rPr lang="ru-RU" sz="1400" dirty="0" smtClean="0">
                <a:solidFill>
                  <a:srgbClr val="202020"/>
                </a:solidFill>
                <a:latin typeface="PermianSansTypeface"/>
              </a:rPr>
              <a:t>национальности</a:t>
            </a:r>
          </a:p>
          <a:p>
            <a:pPr algn="just"/>
            <a:r>
              <a:rPr lang="ru-RU" sz="1400" dirty="0" smtClean="0">
                <a:solidFill>
                  <a:srgbClr val="202020"/>
                </a:solidFill>
                <a:latin typeface="PermianSansTypeface"/>
              </a:rPr>
              <a:t>Школы расположены от административного центра </a:t>
            </a:r>
            <a:r>
              <a:rPr lang="ru-RU" sz="1400" smtClean="0">
                <a:solidFill>
                  <a:srgbClr val="202020"/>
                </a:solidFill>
                <a:latin typeface="PermianSansTypeface"/>
              </a:rPr>
              <a:t>на расстоянии от 5 до 45 км</a:t>
            </a:r>
            <a:endParaRPr lang="ru-RU" sz="1400" dirty="0" smtClean="0">
              <a:solidFill>
                <a:srgbClr val="202020"/>
              </a:solidFill>
              <a:latin typeface="PermianSansTypeface"/>
            </a:endParaRPr>
          </a:p>
          <a:p>
            <a:pPr algn="just"/>
            <a:r>
              <a:rPr lang="ru-RU" sz="1400" dirty="0" smtClean="0">
                <a:solidFill>
                  <a:srgbClr val="202020"/>
                </a:solidFill>
                <a:latin typeface="PermianSansTypeface"/>
              </a:rPr>
              <a:t>В районе 23 сельские школы с количеством обучающихся от 14 до 390 человек</a:t>
            </a:r>
          </a:p>
          <a:p>
            <a:pPr algn="just"/>
            <a:r>
              <a:rPr lang="ru-RU" sz="1400" dirty="0" smtClean="0">
                <a:solidFill>
                  <a:srgbClr val="202020"/>
                </a:solidFill>
                <a:latin typeface="PermianSansTypeface"/>
              </a:rPr>
              <a:t>В образовательных организациях работают 385 педагогов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42436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Апробационные площадки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40060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«Механизмы повышения качества естественнонаучной грамотности обучающихся» </a:t>
            </a:r>
            <a:r>
              <a:rPr lang="ru-RU" sz="2800" dirty="0" smtClean="0"/>
              <a:t>на базе МБОУ «Белоевская СОШ»</a:t>
            </a:r>
            <a:endParaRPr lang="ru-RU" dirty="0" smtClean="0"/>
          </a:p>
          <a:p>
            <a:pPr marL="0" indent="0" algn="just">
              <a:buNone/>
            </a:pPr>
            <a:r>
              <a:rPr lang="ru-RU" sz="2400" dirty="0" smtClean="0"/>
              <a:t>руководитель: </a:t>
            </a:r>
            <a:r>
              <a:rPr lang="ru-RU" sz="2400" dirty="0"/>
              <a:t>Канюкова </a:t>
            </a:r>
            <a:r>
              <a:rPr lang="ru-RU" sz="2400" dirty="0" smtClean="0"/>
              <a:t>О.В. (</a:t>
            </a:r>
            <a:r>
              <a:rPr lang="ru-RU" sz="2400" dirty="0" err="1" smtClean="0"/>
              <a:t>зам.директора</a:t>
            </a:r>
            <a:r>
              <a:rPr lang="ru-RU" sz="2400" dirty="0" smtClean="0"/>
              <a:t> </a:t>
            </a:r>
            <a:r>
              <a:rPr lang="ru-RU" sz="2400" dirty="0"/>
              <a:t>по УВР МБОУ «Белоевская </a:t>
            </a:r>
            <a:r>
              <a:rPr lang="ru-RU" sz="2400" dirty="0" smtClean="0"/>
              <a:t>СОШ»),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dirty="0" smtClean="0"/>
              <a:t>«</a:t>
            </a:r>
            <a:r>
              <a:rPr lang="ru-RU" dirty="0" smtClean="0"/>
              <a:t>Развитие </a:t>
            </a:r>
            <a:r>
              <a:rPr lang="ru-RU" dirty="0"/>
              <a:t>культуры устной и письменной речи обучающихся</a:t>
            </a:r>
            <a:r>
              <a:rPr lang="ru-RU" dirty="0" smtClean="0"/>
              <a:t>» </a:t>
            </a:r>
            <a:r>
              <a:rPr lang="ru-RU" sz="2800" dirty="0" smtClean="0"/>
              <a:t>на базе МБОУ «Ошибская СОШ»</a:t>
            </a:r>
          </a:p>
          <a:p>
            <a:pPr marL="0" indent="0" algn="just">
              <a:buNone/>
            </a:pPr>
            <a:r>
              <a:rPr lang="ru-RU" sz="2400" dirty="0" smtClean="0"/>
              <a:t>руководитель</a:t>
            </a:r>
            <a:r>
              <a:rPr lang="ru-RU" sz="2400" dirty="0"/>
              <a:t>: </a:t>
            </a:r>
            <a:r>
              <a:rPr lang="ru-RU" sz="2400" dirty="0" smtClean="0"/>
              <a:t>Демина </a:t>
            </a:r>
            <a:r>
              <a:rPr lang="ru-RU" sz="2400" dirty="0" smtClean="0"/>
              <a:t>О.Н. (ст</a:t>
            </a:r>
            <a:r>
              <a:rPr lang="ru-RU" sz="2400" dirty="0" smtClean="0"/>
              <a:t>. методист </a:t>
            </a:r>
            <a:r>
              <a:rPr lang="ru-RU" sz="2400" dirty="0"/>
              <a:t>ГБОУ ДПО «КПИПКРО</a:t>
            </a:r>
            <a:r>
              <a:rPr lang="ru-RU" sz="2400" dirty="0" smtClean="0"/>
              <a:t>»)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75173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</a:t>
            </a:r>
            <a:r>
              <a:rPr lang="ru-RU" dirty="0"/>
              <a:t>«</a:t>
            </a:r>
            <a:r>
              <a:rPr lang="en-US" dirty="0"/>
              <a:t>Lesson study</a:t>
            </a:r>
            <a:r>
              <a:rPr lang="ru-RU" dirty="0"/>
              <a:t>» Питера Дадли</a:t>
            </a:r>
          </a:p>
        </p:txBody>
      </p:sp>
      <p:pic>
        <p:nvPicPr>
          <p:cNvPr id="1026" name="Picture 2" descr="\\172.16.108.253\файлообменник\Управление образования\Самохвалова О.М\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2" y="1559719"/>
            <a:ext cx="7229475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066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Вопросы для интервью 3-х учащихся: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Что у тебя вызвало интерес на уроке? </a:t>
            </a:r>
          </a:p>
          <a:p>
            <a:r>
              <a:rPr lang="ru-RU" dirty="0" smtClean="0"/>
              <a:t>Какое </a:t>
            </a:r>
            <a:r>
              <a:rPr lang="ru-RU" dirty="0"/>
              <a:t>учебное задание тебе понравилось и почему? </a:t>
            </a:r>
          </a:p>
          <a:p>
            <a:r>
              <a:rPr lang="ru-RU" dirty="0" smtClean="0"/>
              <a:t>Чему </a:t>
            </a:r>
            <a:r>
              <a:rPr lang="ru-RU" dirty="0"/>
              <a:t>научился новому?</a:t>
            </a:r>
          </a:p>
          <a:p>
            <a:r>
              <a:rPr lang="ru-RU" dirty="0" smtClean="0"/>
              <a:t>Что </a:t>
            </a:r>
            <a:r>
              <a:rPr lang="ru-RU" dirty="0"/>
              <a:t>в работе учителя для тебя было лучшим, полезным? </a:t>
            </a:r>
          </a:p>
          <a:p>
            <a:r>
              <a:rPr lang="ru-RU" dirty="0" smtClean="0"/>
              <a:t>Если </a:t>
            </a:r>
            <a:r>
              <a:rPr lang="ru-RU" dirty="0"/>
              <a:t>учитель будет проводить урок с другими детьми, что в нем ты бы  порекомендовал  изменить, чтобы получить результат выше?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152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Банк заданий для педагогов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сайте ГБОУ ДПО «Коми-Пермяцкий институт повышения квалификации работников образования»:</a:t>
            </a:r>
          </a:p>
          <a:p>
            <a:r>
              <a:rPr lang="en-US" u="sng" dirty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</a:t>
            </a:r>
            <a:r>
              <a:rPr lang="en-US" u="sng" dirty="0">
                <a:hlinkClick r:id="rId2"/>
              </a:rPr>
              <a:t>k</a:t>
            </a:r>
            <a:r>
              <a:rPr lang="ru-RU" u="sng" dirty="0">
                <a:hlinkClick r:id="rId2"/>
              </a:rPr>
              <a:t>-</a:t>
            </a:r>
            <a:r>
              <a:rPr lang="en-US" u="sng" dirty="0" err="1">
                <a:hlinkClick r:id="rId2"/>
              </a:rPr>
              <a:t>piuu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err="1">
                <a:hlinkClick r:id="rId2"/>
              </a:rPr>
              <a:t>ru</a:t>
            </a:r>
            <a:r>
              <a:rPr lang="ru-RU" u="sng" dirty="0" smtClean="0">
                <a:hlinkClick r:id="rId2"/>
              </a:rPr>
              <a:t>/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3"/>
              </a:rPr>
              <a:t>http</a:t>
            </a:r>
            <a:r>
              <a:rPr lang="ru-RU" u="sng" dirty="0">
                <a:hlinkClick r:id="rId3"/>
              </a:rPr>
              <a:t>://k-piuu.ru/bank-inform.html</a:t>
            </a:r>
            <a:r>
              <a:rPr lang="ru-RU" dirty="0"/>
              <a:t>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034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Спасибо!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5433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632</TotalTime>
  <Words>247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Новые подходы  в деятельности муниципальной методической службы </vt:lpstr>
      <vt:lpstr>Кудымкарский муниципальный округ</vt:lpstr>
      <vt:lpstr>Апробационные площадки</vt:lpstr>
      <vt:lpstr>технология «Lesson study» Питера Дадли</vt:lpstr>
      <vt:lpstr>Вопросы для интервью 3-х учащихся:</vt:lpstr>
      <vt:lpstr>Банк заданий для педагогов</vt:lpstr>
      <vt:lpstr>Спасибо!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качеством профессионализма педагогов </dc:title>
  <cp:lastModifiedBy>Виноградов</cp:lastModifiedBy>
  <cp:revision>21</cp:revision>
  <dcterms:modified xsi:type="dcterms:W3CDTF">2020-12-21T18:10:26Z</dcterms:modified>
</cp:coreProperties>
</file>